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56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99FDC-810D-4E6C-994F-55C94782ED8F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7A104-BD4C-4DC6-897C-0A57148C7C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99FDC-810D-4E6C-994F-55C94782ED8F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7A104-BD4C-4DC6-897C-0A57148C7C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99FDC-810D-4E6C-994F-55C94782ED8F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7A104-BD4C-4DC6-897C-0A57148C7C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99FDC-810D-4E6C-994F-55C94782ED8F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7A104-BD4C-4DC6-897C-0A57148C7C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99FDC-810D-4E6C-994F-55C94782ED8F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7A104-BD4C-4DC6-897C-0A57148C7C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99FDC-810D-4E6C-994F-55C94782ED8F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7A104-BD4C-4DC6-897C-0A57148C7C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99FDC-810D-4E6C-994F-55C94782ED8F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7A104-BD4C-4DC6-897C-0A57148C7C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99FDC-810D-4E6C-994F-55C94782ED8F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7A104-BD4C-4DC6-897C-0A57148C7C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99FDC-810D-4E6C-994F-55C94782ED8F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7A104-BD4C-4DC6-897C-0A57148C7C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99FDC-810D-4E6C-994F-55C94782ED8F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7A104-BD4C-4DC6-897C-0A57148C7C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99FDC-810D-4E6C-994F-55C94782ED8F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7A104-BD4C-4DC6-897C-0A57148C7C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599FDC-810D-4E6C-994F-55C94782ED8F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7A104-BD4C-4DC6-897C-0A57148C7C0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0"/>
            <a:ext cx="8715436" cy="1752600"/>
          </a:xfrm>
        </p:spPr>
        <p:txBody>
          <a:bodyPr>
            <a:normAutofit fontScale="70000" lnSpcReduction="20000"/>
          </a:bodyPr>
          <a:lstStyle/>
          <a:p>
            <a:r>
              <a:rPr lang="ru-RU" dirty="0">
                <a:solidFill>
                  <a:schemeClr val="tx1"/>
                </a:solidFill>
              </a:rPr>
              <a:t>10 января</a:t>
            </a:r>
          </a:p>
          <a:p>
            <a:r>
              <a:rPr lang="ru-RU" dirty="0">
                <a:solidFill>
                  <a:schemeClr val="tx1"/>
                </a:solidFill>
              </a:rPr>
              <a:t>В рамках Единого дня безопасности, </a:t>
            </a:r>
            <a:r>
              <a:rPr lang="ru-RU" dirty="0" err="1">
                <a:solidFill>
                  <a:schemeClr val="tx1"/>
                </a:solidFill>
              </a:rPr>
              <a:t>ЮИД-овцы</a:t>
            </a:r>
            <a:r>
              <a:rPr lang="ru-RU" dirty="0">
                <a:solidFill>
                  <a:schemeClr val="tx1"/>
                </a:solidFill>
              </a:rPr>
              <a:t> провели беседу с показом видеороликов «Безопасность в зимнее время».</a:t>
            </a:r>
          </a:p>
          <a:p>
            <a:r>
              <a:rPr lang="ru-RU" dirty="0">
                <a:solidFill>
                  <a:schemeClr val="tx1"/>
                </a:solidFill>
              </a:rPr>
              <a:t>Ребята поговорили о правилах поведения пешехода и опасностях, которые таит в себе зимняя дорога.</a:t>
            </a:r>
          </a:p>
          <a:p>
            <a:endParaRPr lang="ru-RU" dirty="0"/>
          </a:p>
        </p:txBody>
      </p:sp>
      <p:pic>
        <p:nvPicPr>
          <p:cNvPr id="6146" name="Picture 2" descr="D:\Desktop\2019-20 фото\юид зимняя дорога\i6EeLvS2ay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643050"/>
            <a:ext cx="4724405" cy="3543304"/>
          </a:xfrm>
          <a:prstGeom prst="rect">
            <a:avLst/>
          </a:prstGeom>
          <a:noFill/>
        </p:spPr>
      </p:pic>
      <p:pic>
        <p:nvPicPr>
          <p:cNvPr id="6147" name="Picture 3" descr="D:\Desktop\2019-20 фото\юид зимняя дорога\X8ZqdUDvlVQ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05312" y="3000372"/>
            <a:ext cx="4533904" cy="34004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4214810" cy="366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Единый день безопасности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 февраля Отряд ЮИД провёл беседу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Пристегни самое дорогое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 необходимости использования в автомобиле детских удерживающих устройств и ремней безопасности.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D:\Desktop\2019-20 фото\юид кресло\IMG_20200211_1503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714752"/>
            <a:ext cx="3929058" cy="2946794"/>
          </a:xfrm>
          <a:prstGeom prst="rect">
            <a:avLst/>
          </a:prstGeom>
          <a:noFill/>
        </p:spPr>
      </p:pic>
      <p:pic>
        <p:nvPicPr>
          <p:cNvPr id="7171" name="Picture 3" descr="D:\Desktop\2019-20 фото\юид кресло\IMG_20200211_1510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14290"/>
            <a:ext cx="4143372" cy="3107529"/>
          </a:xfrm>
          <a:prstGeom prst="rect">
            <a:avLst/>
          </a:prstGeom>
          <a:noFill/>
        </p:spPr>
      </p:pic>
      <p:pic>
        <p:nvPicPr>
          <p:cNvPr id="7172" name="Picture 4" descr="D:\Desktop\2019-20 фото\юид кресло\IMG_20200211_15044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500438"/>
            <a:ext cx="4143404" cy="31075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285728"/>
            <a:ext cx="4429124" cy="364333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10 марта Отряд </a:t>
            </a:r>
            <a:r>
              <a:rPr lang="ru-RU" dirty="0">
                <a:solidFill>
                  <a:schemeClr val="tx1"/>
                </a:solidFill>
              </a:rPr>
              <a:t>ЮИД провёл занятие по теме «Мы- юные инспекторы движения» и принял участие в школьном конкурсе рисунков «Радуга дорожной безопасности</a:t>
            </a:r>
            <a:r>
              <a:rPr lang="ru-RU" dirty="0" smtClean="0">
                <a:solidFill>
                  <a:schemeClr val="tx1"/>
                </a:solidFill>
              </a:rPr>
              <a:t>»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3073" name="Picture 1" descr="D:\Desktop\2019-20 фото\ЮИД презентация\IMG_28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24" y="214290"/>
            <a:ext cx="4429156" cy="2952771"/>
          </a:xfrm>
          <a:prstGeom prst="rect">
            <a:avLst/>
          </a:prstGeom>
          <a:noFill/>
        </p:spPr>
      </p:pic>
      <p:pic>
        <p:nvPicPr>
          <p:cNvPr id="3074" name="Picture 2" descr="D:\Desktop\2019-20 фото\ЮИД презентация\IMG_28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3500438"/>
            <a:ext cx="4464841" cy="2976561"/>
          </a:xfrm>
          <a:prstGeom prst="rect">
            <a:avLst/>
          </a:prstGeom>
          <a:noFill/>
        </p:spPr>
      </p:pic>
      <p:pic>
        <p:nvPicPr>
          <p:cNvPr id="3075" name="Picture 3" descr="F:\фото ШКОЛА\2018-19 фото\ЮИД рисунки\7JQKEec3Asw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3571876"/>
            <a:ext cx="3857652" cy="28932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88</Words>
  <Application>Microsoft Office PowerPoint</Application>
  <PresentationFormat>Экран (4:3)</PresentationFormat>
  <Paragraphs>7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Слайд 1</vt:lpstr>
      <vt:lpstr>Слайд 2</vt:lpstr>
      <vt:lpstr>Слайд 3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</cp:revision>
  <dcterms:created xsi:type="dcterms:W3CDTF">2020-03-24T09:45:54Z</dcterms:created>
  <dcterms:modified xsi:type="dcterms:W3CDTF">2020-03-24T09:55:59Z</dcterms:modified>
</cp:coreProperties>
</file>